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0"/>
  </p:normalViewPr>
  <p:slideViewPr>
    <p:cSldViewPr snapToGrid="0">
      <p:cViewPr>
        <p:scale>
          <a:sx n="94" d="100"/>
          <a:sy n="94" d="100"/>
        </p:scale>
        <p:origin x="117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DAE37-2E98-CAAC-ECD9-357D6A740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431F92-0B86-A1E9-20ED-A87F02F7D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A04EC0-97E2-3CF9-3707-47F5CF36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E671-06A9-5145-A03D-882A055C990E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DC580D-202F-D689-BF6F-9C2A014C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CD9268-DCA0-8AD8-86A1-6AF9830E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1770-FABF-E640-956C-CFEDBC6650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16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DA15F-547D-8C82-4577-3438B776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4738C6-F5D3-EE52-D553-53F5FD624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9F1EFC-5A11-9B4B-D102-BDBEF859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E671-06A9-5145-A03D-882A055C990E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22746A-7090-CD72-0864-38737950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63B111-2873-4782-E196-F2A226146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1770-FABF-E640-956C-CFEDBC6650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95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F07CD2C-B9DD-CC07-82C4-7B98B8FFD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191357-9EA2-7455-FAC3-EA14A3378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C965F3-6F88-2EA5-325F-44366241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E671-06A9-5145-A03D-882A055C990E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E99E7F-06FD-8C34-AB6F-975CD8AB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B4ABAA-4559-26BF-66EB-1CB6469D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1770-FABF-E640-956C-CFEDBC6650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70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77D084-3B80-50E0-6361-894F7086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ABBAC6-E90A-779B-E46C-CCEE2727E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F43DBA-5860-F029-7DF5-57036D61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E671-06A9-5145-A03D-882A055C990E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2FC206-F155-7E74-D166-3AA59195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D686BA-6B16-A9F5-3E21-A4D8545B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1770-FABF-E640-956C-CFEDBC6650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53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0B170-CF5D-F75E-F927-4B2BBB6E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67FDE1-AB6F-5D02-CA7C-770269F80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F6CD9D-F4F9-1181-C1E1-D0E98132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E671-06A9-5145-A03D-882A055C990E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8E30FC-F49A-21E2-BD75-E0260D16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C799CB-6DDE-8328-EDD5-A95901F4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1770-FABF-E640-956C-CFEDBC6650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31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E951B-37EC-82D8-1EA1-3C370748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246578-E6B7-4CDC-D0CF-C02DEE286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F16C7B-985B-D824-7693-2415BBFDD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57F81C-96AF-8E9A-B1DC-854AEB67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E671-06A9-5145-A03D-882A055C990E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7C7618-C4F6-D621-098B-88138CA9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2D4D73-C81B-C60E-3F0B-94A86039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1770-FABF-E640-956C-CFEDBC6650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2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87C6E6-785E-68CA-8F7E-7C1BBFB1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0BA59D-7717-7AAE-8DC8-BE129D950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891184-021B-484E-B87D-E59544BBC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51F18C-4B4C-0EDC-D6E6-CDD40C084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1EF908-A49C-C95B-E70D-D4B19513D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434946A-DF39-2A26-1D41-332F56C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E671-06A9-5145-A03D-882A055C990E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F316993-423D-7D21-D85B-24824908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7366D0-4480-BAD5-10DC-8DCC1D30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1770-FABF-E640-956C-CFEDBC6650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90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49871-90D0-8665-25C6-9B36890F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50434-9B0B-98FE-8EE3-A6E1B101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E671-06A9-5145-A03D-882A055C990E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42577D-A35C-C764-90E8-910186BB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636E52-EFE7-882D-FC9D-91490FA6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1770-FABF-E640-956C-CFEDBC6650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37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0764F0-1E16-64DB-9155-CB5102C8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E671-06A9-5145-A03D-882A055C990E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3D677A-9B87-A409-38A1-2D7440D2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D3D60F-6C1A-3CFE-4F08-A804D1A5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1770-FABF-E640-956C-CFEDBC6650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86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75150C-41E0-31AD-A5F9-E2FFE6F5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5E0497-46EB-D837-7E92-FADC3284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33BE5D-FB59-3668-2587-694124CFD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73E9C1-DAE5-65EC-D637-AC1CEF9D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E671-06A9-5145-A03D-882A055C990E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D02010-6E8C-C695-4B66-42E73243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7494E5-2053-3051-5EAB-AB7D9651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1770-FABF-E640-956C-CFEDBC6650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09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95F4A-4745-BA2F-5F19-0BED0BE1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058819-BD6B-D1A3-B415-BB4389936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E18F2F-83D2-A8EE-7C80-EC3F902C5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B22BBA-0C2F-3779-DF1C-E9306814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E671-06A9-5145-A03D-882A055C990E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C0DB7F-8757-B540-A4EB-6AA1225E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D8EE8B-6A4F-970F-3CC8-FF9658A1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1770-FABF-E640-956C-CFEDBC6650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03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C2DD80-7150-9C26-3A88-122F0BC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C06668-A931-294F-929C-DC9FFEA7E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B9F164-F839-E1A5-5F35-8AB3F95C6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E671-06A9-5145-A03D-882A055C990E}" type="datetimeFigureOut">
              <a:rPr lang="fr-FR" smtClean="0"/>
              <a:t>11/10/2025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339871-C5EE-DE75-8A84-AC5A51C7F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5C3D7C-0477-EEA3-6407-24431B79A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1770-FABF-E640-956C-CFEDBC6650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46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A82470C-FDE3-D34D-BCF7-C7D00D79F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01" y="436911"/>
            <a:ext cx="3921296" cy="52283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3031D6-1C67-EE0F-8CB3-87563464E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20" y="436911"/>
            <a:ext cx="3921296" cy="52283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7A305C8-B326-0EFF-C016-CE006B90D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026" y="1332141"/>
            <a:ext cx="3249873" cy="433316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2F7C57C-3439-09F9-1D47-FEB499ACCA67}"/>
              </a:ext>
            </a:extLst>
          </p:cNvPr>
          <p:cNvSpPr txBox="1"/>
          <p:nvPr/>
        </p:nvSpPr>
        <p:spPr>
          <a:xfrm>
            <a:off x="364101" y="6051757"/>
            <a:ext cx="89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SALLE 6</a:t>
            </a:r>
          </a:p>
        </p:txBody>
      </p:sp>
    </p:spTree>
    <p:extLst>
      <p:ext uri="{BB962C8B-B14F-4D97-AF65-F5344CB8AC3E}">
        <p14:creationId xmlns:p14="http://schemas.microsoft.com/office/powerpoint/2010/main" val="35230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10F6E-192D-6FE8-81B5-DDEF982C1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65939133-BDE4-BF01-CB38-27E26794EE00}"/>
              </a:ext>
            </a:extLst>
          </p:cNvPr>
          <p:cNvSpPr txBox="1"/>
          <p:nvPr/>
        </p:nvSpPr>
        <p:spPr>
          <a:xfrm>
            <a:off x="364101" y="6051757"/>
            <a:ext cx="9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SALLE 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A5B715-AFC2-3B52-B4E6-999C936FA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78" y="156569"/>
            <a:ext cx="1361649" cy="18155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A7B5417-98B9-1A7D-D0A6-F99E80BC8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477489"/>
            <a:ext cx="4457700" cy="5943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FB4D7CC-AA71-3176-563A-30F9CAA51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194" y="470665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99864-0FD4-D929-4295-F9BD0E8BA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84D356ED-3398-3DBC-8596-B34EF30ECA6C}"/>
              </a:ext>
            </a:extLst>
          </p:cNvPr>
          <p:cNvSpPr txBox="1"/>
          <p:nvPr/>
        </p:nvSpPr>
        <p:spPr>
          <a:xfrm>
            <a:off x="364101" y="6051757"/>
            <a:ext cx="9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SALLE 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D29A06-7DEC-58D2-5DC2-F587AAC1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53487" cy="19379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52255E3-BD45-9652-0C33-6F4069B41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54" y="667714"/>
            <a:ext cx="4250793" cy="56677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7EF4A9-2BAF-9D81-77FF-1A786EDA5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43" y="667714"/>
            <a:ext cx="4250792" cy="566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2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7618C-F7CF-799F-1105-20A827FD3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A71886B9-70AF-B937-DA1D-34384098A52C}"/>
              </a:ext>
            </a:extLst>
          </p:cNvPr>
          <p:cNvSpPr txBox="1"/>
          <p:nvPr/>
        </p:nvSpPr>
        <p:spPr>
          <a:xfrm>
            <a:off x="364101" y="6051757"/>
            <a:ext cx="9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SALLE 3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00DC186-17E5-E72A-2747-36C1AD421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01" y="286602"/>
            <a:ext cx="967285" cy="128971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8541FD8-607E-1511-0B54-F23DC0BDC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52" y="1745120"/>
            <a:ext cx="5280548" cy="396041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CC5826B-1D14-789C-EF48-E35DDAB12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653" y="131357"/>
            <a:ext cx="5518246" cy="413868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0CC569E-0F89-7503-4EB8-F08B3EE91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379" y="4471350"/>
            <a:ext cx="3007057" cy="22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5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F2D91-846A-3D28-9FC7-4B68AB686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AD8326FC-E41D-DEE1-D121-81397283E779}"/>
              </a:ext>
            </a:extLst>
          </p:cNvPr>
          <p:cNvSpPr txBox="1"/>
          <p:nvPr/>
        </p:nvSpPr>
        <p:spPr>
          <a:xfrm>
            <a:off x="233005" y="6215713"/>
            <a:ext cx="9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SALLE 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8C8634-BBDA-B8B7-EB90-D533ADA56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05" y="272955"/>
            <a:ext cx="1376718" cy="18356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319A50-726B-DE00-BDDA-C4A67EEEF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562" y="3562066"/>
            <a:ext cx="4558352" cy="34187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023222-6273-23BE-CF6D-C6F0E4733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76" y="2276957"/>
            <a:ext cx="4808561" cy="36064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F8C591F-4B7B-36F4-2678-2B51EA108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020" y="122830"/>
            <a:ext cx="4408227" cy="33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4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Macintosh PowerPoint</Application>
  <PresentationFormat>Grand écran</PresentationFormat>
  <Paragraphs>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Dominique Bernage</dc:creator>
  <cp:lastModifiedBy>Dominique Bernage</cp:lastModifiedBy>
  <cp:revision>1</cp:revision>
  <cp:lastPrinted>2025-10-11T19:30:41Z</cp:lastPrinted>
  <dcterms:created xsi:type="dcterms:W3CDTF">2025-10-11T19:24:28Z</dcterms:created>
  <dcterms:modified xsi:type="dcterms:W3CDTF">2025-10-11T19:31:00Z</dcterms:modified>
</cp:coreProperties>
</file>